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8" r:id="rId4"/>
    <p:sldId id="259" r:id="rId5"/>
    <p:sldId id="260" r:id="rId6"/>
    <p:sldId id="282" r:id="rId7"/>
    <p:sldId id="276" r:id="rId8"/>
    <p:sldId id="281" r:id="rId9"/>
    <p:sldId id="279" r:id="rId10"/>
    <p:sldId id="271" r:id="rId11"/>
    <p:sldId id="272" r:id="rId12"/>
    <p:sldId id="273" r:id="rId13"/>
    <p:sldId id="274" r:id="rId14"/>
    <p:sldId id="27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>
        <p:scale>
          <a:sx n="60" d="100"/>
          <a:sy n="60" d="100"/>
        </p:scale>
        <p:origin x="-143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DEC2E-4875-4910-A2FF-46372E4C4643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406FD-F984-4A91-8B82-505B30965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শুভেচ্ছা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Chrysanthem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2007" y="2348187"/>
            <a:ext cx="4039985" cy="3029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A4carbu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2000"/>
          </a:blip>
          <a:srcRect b="4283"/>
          <a:stretch>
            <a:fillRect/>
          </a:stretch>
        </p:blipFill>
        <p:spPr bwMode="auto">
          <a:xfrm>
            <a:off x="1828800" y="1676400"/>
            <a:ext cx="5029200" cy="493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rawing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43162" y="1605756"/>
            <a:ext cx="425767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rawing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0"/>
            <a:ext cx="724277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rawin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752600"/>
            <a:ext cx="4752352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44976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এসি পাম্প কোথায় অবস্থান করে?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কারবুরেটরের কাজ কি?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রিচ মিকচার বলতে কি বুঝ?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কারবুরেটরে কয়টি সার্কিট থাকে?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ফ্লোট সার্কিটের কাজ কি?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বাড়ীর কাজঃ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	একটি পেট্রোল ফুয়েল সিস্টেমের লাইন ডায়াগ্রাম অংকন করে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বিভিন্ন  অংশ  দেখাও।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	</a:t>
            </a: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	আগামী ক্লাসে  এসি পাম্প সম্পর্কে আলোচনা করব। 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মোঃআবুতালেব</a:t>
            </a: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ইন্সট্রাক্টর </a:t>
            </a: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ভি,টি,টি,আই, বগুড়া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দশম শ্রেণি</a:t>
            </a:r>
          </a:p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অটোমোবাইল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</a:t>
            </a:r>
          </a:p>
          <a:p>
            <a:pPr>
              <a:buNone/>
            </a:pP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	   পেট্রোল ইঞ্জিন ফুয়েল সিস্টেম।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ফুয়েল সিস্টেমের ঊদ্দেশ্য কি তা বলতে পারবে।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ফুয়েল সিস্টেমের বিভিন্ন</a:t>
            </a:r>
            <a:r>
              <a:rPr lang="bn-BD" sz="3600" dirty="0" smtClean="0">
                <a:latin typeface="Mongolian Baiti" pitchFamily="66" charset="0"/>
                <a:cs typeface="NikoshBAN" pitchFamily="2" charset="0"/>
              </a:rPr>
              <a:t> component এর নাম বলতে পারবে।</a:t>
            </a:r>
          </a:p>
          <a:p>
            <a:r>
              <a:rPr lang="bn-BD" sz="3600" dirty="0" smtClean="0">
                <a:latin typeface="Mongolian Baiti" pitchFamily="66" charset="0"/>
                <a:cs typeface="NikoshBAN" pitchFamily="2" charset="0"/>
              </a:rPr>
              <a:t>বিভিন্ন</a:t>
            </a:r>
            <a:r>
              <a:rPr lang="bn-BD" sz="3600" dirty="0" smtClean="0">
                <a:latin typeface="Miriam" pitchFamily="34" charset="-79"/>
                <a:cs typeface="NikoshBAN" pitchFamily="2" charset="0"/>
              </a:rPr>
              <a:t> component গুলির কাজ কি তা বলতে পারবে।</a:t>
            </a:r>
          </a:p>
          <a:p>
            <a:r>
              <a:rPr lang="bn-BD" sz="3600" dirty="0" smtClean="0">
                <a:latin typeface="Miriam" pitchFamily="34" charset="-79"/>
                <a:cs typeface="NikoshBAN" pitchFamily="2" charset="0"/>
              </a:rPr>
              <a:t>কোন component কোথায়  অবস্থান করে তা বলতে পারবে।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 stroke petrol engin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371600"/>
            <a:ext cx="3352800" cy="50749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188913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 eaLnBrk="1" hangingPunct="1"/>
            <a:r>
              <a:rPr lang="en-GB" sz="3200" b="1" dirty="0" smtClean="0">
                <a:latin typeface="Calisto MT" pitchFamily="18" charset="0"/>
              </a:rPr>
              <a:t>Typical S.I. Fuel System Layout (Simplified)</a:t>
            </a:r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609600" y="2236788"/>
            <a:ext cx="1979613" cy="4000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Comic Sans MS" pitchFamily="66" charset="0"/>
              </a:rPr>
              <a:t>Fuel Tank</a:t>
            </a:r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914400" y="3429000"/>
            <a:ext cx="1524000" cy="838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dirty="0">
                <a:latin typeface="Comic Sans MS" pitchFamily="66" charset="0"/>
              </a:rPr>
              <a:t>Fuel Pump</a:t>
            </a: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954088" y="5178425"/>
            <a:ext cx="1447800" cy="914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Comic Sans MS" pitchFamily="66" charset="0"/>
              </a:rPr>
              <a:t>Fuel</a:t>
            </a:r>
          </a:p>
          <a:p>
            <a:pPr algn="ctr"/>
            <a:r>
              <a:rPr lang="en-GB" sz="2400">
                <a:latin typeface="Comic Sans MS" pitchFamily="66" charset="0"/>
              </a:rPr>
              <a:t>Filters</a:t>
            </a:r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3330575" y="5038725"/>
            <a:ext cx="2087563" cy="15589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Comic Sans MS" pitchFamily="66" charset="0"/>
              </a:rPr>
              <a:t>Carburettor</a:t>
            </a:r>
          </a:p>
          <a:p>
            <a:pPr algn="ctr"/>
            <a:r>
              <a:rPr lang="en-GB" sz="2400">
                <a:latin typeface="Comic Sans MS" pitchFamily="66" charset="0"/>
              </a:rPr>
              <a:t>Or Single</a:t>
            </a:r>
          </a:p>
          <a:p>
            <a:pPr algn="ctr"/>
            <a:r>
              <a:rPr lang="en-GB" sz="2400">
                <a:latin typeface="Comic Sans MS" pitchFamily="66" charset="0"/>
              </a:rPr>
              <a:t>Point Throttle</a:t>
            </a:r>
          </a:p>
          <a:p>
            <a:pPr algn="ctr"/>
            <a:r>
              <a:rPr lang="en-GB" sz="2400">
                <a:latin typeface="Comic Sans MS" pitchFamily="66" charset="0"/>
              </a:rPr>
              <a:t>Body Housing</a:t>
            </a:r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6316663" y="5300663"/>
            <a:ext cx="2414587" cy="108108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latin typeface="Comic Sans MS" pitchFamily="66" charset="0"/>
              </a:rPr>
              <a:t>Fuel Injector or</a:t>
            </a:r>
          </a:p>
          <a:p>
            <a:pPr algn="ctr"/>
            <a:r>
              <a:rPr lang="en-GB" sz="2400">
                <a:latin typeface="Comic Sans MS" pitchFamily="66" charset="0"/>
              </a:rPr>
              <a:t>Carburettor</a:t>
            </a:r>
          </a:p>
          <a:p>
            <a:pPr algn="ctr"/>
            <a:r>
              <a:rPr lang="en-GB" sz="2400">
                <a:latin typeface="Comic Sans MS" pitchFamily="66" charset="0"/>
              </a:rPr>
              <a:t>Venturi</a:t>
            </a:r>
          </a:p>
        </p:txBody>
      </p:sp>
      <p:sp>
        <p:nvSpPr>
          <p:cNvPr id="41992" name="AutoShape 8"/>
          <p:cNvSpPr>
            <a:spLocks noChangeArrowheads="1"/>
          </p:cNvSpPr>
          <p:nvPr/>
        </p:nvSpPr>
        <p:spPr bwMode="auto">
          <a:xfrm>
            <a:off x="1447800" y="2751138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>
            <a:off x="1458913" y="4425950"/>
            <a:ext cx="331787" cy="587375"/>
          </a:xfrm>
          <a:prstGeom prst="downArrow">
            <a:avLst>
              <a:gd name="adj1" fmla="val 50000"/>
              <a:gd name="adj2" fmla="val 44258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AutoShape 10"/>
          <p:cNvSpPr>
            <a:spLocks noChangeArrowheads="1"/>
          </p:cNvSpPr>
          <p:nvPr/>
        </p:nvSpPr>
        <p:spPr bwMode="auto">
          <a:xfrm>
            <a:off x="2514600" y="5402263"/>
            <a:ext cx="633413" cy="331787"/>
          </a:xfrm>
          <a:prstGeom prst="rightArrow">
            <a:avLst>
              <a:gd name="adj1" fmla="val 50000"/>
              <a:gd name="adj2" fmla="val 4772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>
            <a:off x="5649913" y="5402263"/>
            <a:ext cx="633412" cy="331787"/>
          </a:xfrm>
          <a:prstGeom prst="rightArrow">
            <a:avLst>
              <a:gd name="adj1" fmla="val 50000"/>
              <a:gd name="adj2" fmla="val 4772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AutoShape 12"/>
          <p:cNvSpPr>
            <a:spLocks noChangeArrowheads="1"/>
          </p:cNvSpPr>
          <p:nvPr/>
        </p:nvSpPr>
        <p:spPr bwMode="auto">
          <a:xfrm>
            <a:off x="7362825" y="4005263"/>
            <a:ext cx="360363" cy="1152525"/>
          </a:xfrm>
          <a:prstGeom prst="upArrow">
            <a:avLst>
              <a:gd name="adj1" fmla="val 50000"/>
              <a:gd name="adj2" fmla="val 79956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 flipH="1" flipV="1">
            <a:off x="2743200" y="2420938"/>
            <a:ext cx="1379538" cy="576262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3581400" y="1590675"/>
            <a:ext cx="16938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Comic Sans MS" pitchFamily="66" charset="0"/>
              </a:rPr>
              <a:t>Fuel Not used is returned to the fuel tank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6332538" y="3394075"/>
            <a:ext cx="2255837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latin typeface="Comic Sans MS" pitchFamily="66" charset="0"/>
              </a:rPr>
              <a:t>Inlet Manifold</a:t>
            </a:r>
          </a:p>
        </p:txBody>
      </p:sp>
      <p:sp>
        <p:nvSpPr>
          <p:cNvPr id="42000" name="AutoShape 16"/>
          <p:cNvSpPr>
            <a:spLocks noChangeArrowheads="1"/>
          </p:cNvSpPr>
          <p:nvPr/>
        </p:nvSpPr>
        <p:spPr bwMode="auto">
          <a:xfrm rot="-5400000">
            <a:off x="7169151" y="2781300"/>
            <a:ext cx="633412" cy="331787"/>
          </a:xfrm>
          <a:prstGeom prst="rightArrow">
            <a:avLst>
              <a:gd name="adj1" fmla="val 50000"/>
              <a:gd name="adj2" fmla="val 47727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5708650" y="1598613"/>
            <a:ext cx="3022600" cy="831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Comic Sans MS" pitchFamily="66" charset="0"/>
              </a:rPr>
              <a:t>Engine Combustion</a:t>
            </a:r>
          </a:p>
          <a:p>
            <a:r>
              <a:rPr lang="en-GB" sz="2400">
                <a:latin typeface="Comic Sans MS" pitchFamily="66" charset="0"/>
              </a:rPr>
              <a:t>Chamber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3403600" y="3141663"/>
            <a:ext cx="1871663" cy="1150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 dirty="0"/>
              <a:t>Fuel Pressure</a:t>
            </a:r>
          </a:p>
          <a:p>
            <a:pPr algn="ctr"/>
            <a:r>
              <a:rPr lang="en-GB" sz="2000" b="1" dirty="0"/>
              <a:t>Regulator</a:t>
            </a:r>
          </a:p>
          <a:p>
            <a:pPr algn="ctr"/>
            <a:r>
              <a:rPr lang="en-GB" sz="2000" b="1" dirty="0"/>
              <a:t>EFI Only</a:t>
            </a:r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 flipH="1" flipV="1">
            <a:off x="4267200" y="4294188"/>
            <a:ext cx="0" cy="719137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 autoUpdateAnimBg="0"/>
      <p:bldP spid="41988" grpId="0" animBg="1" autoUpdateAnimBg="0"/>
      <p:bldP spid="41989" grpId="0" animBg="1" autoUpdateAnimBg="0"/>
      <p:bldP spid="41990" grpId="0" animBg="1" autoUpdateAnimBg="0"/>
      <p:bldP spid="41991" grpId="0" animBg="1" autoUpdateAnimBg="0"/>
      <p:bldP spid="41992" grpId="0" animBg="1"/>
      <p:bldP spid="41993" grpId="0" animBg="1"/>
      <p:bldP spid="41994" grpId="0" animBg="1"/>
      <p:bldP spid="41995" grpId="0" animBg="1"/>
      <p:bldP spid="41996" grpId="0" animBg="1"/>
      <p:bldP spid="41997" grpId="0" animBg="1"/>
      <p:bldP spid="41998" grpId="0" autoUpdateAnimBg="0"/>
      <p:bldP spid="42000" grpId="0" animBg="1"/>
      <p:bldP spid="420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.TTTC\Desktop\monzilla\ac pu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80772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igure_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295400"/>
            <a:ext cx="4724400" cy="45354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fuel_injection_syste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438400" y="-228600"/>
            <a:ext cx="4724400" cy="822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574</TotalTime>
  <Words>128</Words>
  <Application>Microsoft Office PowerPoint</Application>
  <PresentationFormat>On-screen Show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Trek</vt:lpstr>
      <vt:lpstr>সকলকে শুভেচ্ছা </vt:lpstr>
      <vt:lpstr>পরিচিতি</vt:lpstr>
      <vt:lpstr>পাঠ ঘোষণা </vt:lpstr>
      <vt:lpstr>শিখনফল</vt:lpstr>
      <vt:lpstr>Slide 5</vt:lpstr>
      <vt:lpstr>Typical S.I. Fuel System Layout (Simplified)</vt:lpstr>
      <vt:lpstr>Slide 7</vt:lpstr>
      <vt:lpstr>Slide 8</vt:lpstr>
      <vt:lpstr>Slide 9</vt:lpstr>
      <vt:lpstr>Slide 10</vt:lpstr>
      <vt:lpstr>Slide 11</vt:lpstr>
      <vt:lpstr>Slide 12</vt:lpstr>
      <vt:lpstr>Slide 13</vt:lpstr>
      <vt:lpstr>মূল্যায়ন</vt:lpstr>
      <vt:lpstr>বাড়ীর কাজঃ</vt:lpstr>
      <vt:lpstr>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সকল কে শুভেচ্চা</dc:title>
  <dc:creator>User.TTTC</dc:creator>
  <cp:lastModifiedBy>a2i_dell06</cp:lastModifiedBy>
  <cp:revision>79</cp:revision>
  <dcterms:created xsi:type="dcterms:W3CDTF">2006-08-16T00:00:00Z</dcterms:created>
  <dcterms:modified xsi:type="dcterms:W3CDTF">2013-05-07T10:36:19Z</dcterms:modified>
</cp:coreProperties>
</file>